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856" r:id="rId2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  <a:srgbClr val="FFFF00"/>
    <a:srgbClr val="C0C0C0"/>
    <a:srgbClr val="A20000"/>
    <a:srgbClr val="CC6600"/>
    <a:srgbClr val="800000"/>
    <a:srgbClr val="FFFFFF"/>
    <a:srgbClr val="FF3399"/>
    <a:srgbClr val="FF66CC"/>
    <a:srgbClr val="CCE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107" autoAdjust="0"/>
    <p:restoredTop sz="94660"/>
  </p:normalViewPr>
  <p:slideViewPr>
    <p:cSldViewPr snapToGrid="0">
      <p:cViewPr varScale="1">
        <p:scale>
          <a:sx n="109" d="100"/>
          <a:sy n="109" d="100"/>
        </p:scale>
        <p:origin x="142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13F616-1F4D-4E9B-AE10-54C2C8B7CBA0}" type="datetimeFigureOut">
              <a:rPr kumimoji="1" lang="ja-JP" altLang="en-US" smtClean="0"/>
              <a:t>2024/9/16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63A1AA-6E8E-4828-A41D-F448F94FEC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931590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Rectangle 11">
            <a:extLst>
              <a:ext uri="{FF2B5EF4-FFF2-40B4-BE49-F238E27FC236}">
                <a16:creationId xmlns:a16="http://schemas.microsoft.com/office/drawing/2014/main" id="{DA0963AC-A335-4AC4-A789-B465BD28545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5" name="Rectangle 12">
            <a:extLst>
              <a:ext uri="{FF2B5EF4-FFF2-40B4-BE49-F238E27FC236}">
                <a16:creationId xmlns:a16="http://schemas.microsoft.com/office/drawing/2014/main" id="{E90B4043-A148-4716-BDEF-5E21EA9D4F8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6" name="Rectangle 13">
            <a:extLst>
              <a:ext uri="{FF2B5EF4-FFF2-40B4-BE49-F238E27FC236}">
                <a16:creationId xmlns:a16="http://schemas.microsoft.com/office/drawing/2014/main" id="{AF9FA88B-81A4-4AD9-ADFF-3A2AAA2ACD9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7" name="Rectangle 14">
            <a:extLst>
              <a:ext uri="{FF2B5EF4-FFF2-40B4-BE49-F238E27FC236}">
                <a16:creationId xmlns:a16="http://schemas.microsoft.com/office/drawing/2014/main" id="{A1B7F4D6-652F-4AFD-B17A-1A8685B1E3D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8" name="Rectangle 18">
            <a:extLst>
              <a:ext uri="{FF2B5EF4-FFF2-40B4-BE49-F238E27FC236}">
                <a16:creationId xmlns:a16="http://schemas.microsoft.com/office/drawing/2014/main" id="{1566D461-2B0A-44C1-98E7-090C92D7AEF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9" name="Rectangle 19">
            <a:extLst>
              <a:ext uri="{FF2B5EF4-FFF2-40B4-BE49-F238E27FC236}">
                <a16:creationId xmlns:a16="http://schemas.microsoft.com/office/drawing/2014/main" id="{4B1ED7CE-AC6F-49C4-A93C-80CC0732AAD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>
            <a:extLst>
              <a:ext uri="{FF2B5EF4-FFF2-40B4-BE49-F238E27FC236}">
                <a16:creationId xmlns:a16="http://schemas.microsoft.com/office/drawing/2014/main" id="{544376FD-B106-47F8-BD18-068AFE15FDF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" name="Rectangle 12">
            <a:extLst>
              <a:ext uri="{FF2B5EF4-FFF2-40B4-BE49-F238E27FC236}">
                <a16:creationId xmlns:a16="http://schemas.microsoft.com/office/drawing/2014/main" id="{4DD2332D-8993-4DFD-807A-4CEF4574B4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Rectangle 13">
            <a:extLst>
              <a:ext uri="{FF2B5EF4-FFF2-40B4-BE49-F238E27FC236}">
                <a16:creationId xmlns:a16="http://schemas.microsoft.com/office/drawing/2014/main" id="{13182939-72F8-480F-91A0-DE7D5DFF15B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" name="Rectangle 14">
            <a:extLst>
              <a:ext uri="{FF2B5EF4-FFF2-40B4-BE49-F238E27FC236}">
                <a16:creationId xmlns:a16="http://schemas.microsoft.com/office/drawing/2014/main" id="{25150DBB-A2F6-4480-9FD2-B55266A0B88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" name="Rectangle 15">
            <a:extLst>
              <a:ext uri="{FF2B5EF4-FFF2-40B4-BE49-F238E27FC236}">
                <a16:creationId xmlns:a16="http://schemas.microsoft.com/office/drawing/2014/main" id="{43702291-6286-47E4-BC8A-1DB2942116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Rectangle 16">
            <a:extLst>
              <a:ext uri="{FF2B5EF4-FFF2-40B4-BE49-F238E27FC236}">
                <a16:creationId xmlns:a16="http://schemas.microsoft.com/office/drawing/2014/main" id="{35215D61-E62F-4AA9-916E-1162EF50F41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" name="Rectangle 18">
            <a:extLst>
              <a:ext uri="{FF2B5EF4-FFF2-40B4-BE49-F238E27FC236}">
                <a16:creationId xmlns:a16="http://schemas.microsoft.com/office/drawing/2014/main" id="{81605EC3-DB25-430E-AA4F-8C80AAB7C4B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" name="Rectangle 19">
            <a:extLst>
              <a:ext uri="{FF2B5EF4-FFF2-40B4-BE49-F238E27FC236}">
                <a16:creationId xmlns:a16="http://schemas.microsoft.com/office/drawing/2014/main" id="{08368F6E-66CE-49DA-B738-ABF5C7A44E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" name="Rectangle 20">
            <a:extLst>
              <a:ext uri="{FF2B5EF4-FFF2-40B4-BE49-F238E27FC236}">
                <a16:creationId xmlns:a16="http://schemas.microsoft.com/office/drawing/2014/main" id="{205CCA42-22FD-4F88-87CC-4048B541E20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" name="Rectangle 21">
            <a:extLst>
              <a:ext uri="{FF2B5EF4-FFF2-40B4-BE49-F238E27FC236}">
                <a16:creationId xmlns:a16="http://schemas.microsoft.com/office/drawing/2014/main" id="{FFEE13D6-B004-4821-B16C-CA1F2C5EC0C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" name="Rectangle 22">
            <a:extLst>
              <a:ext uri="{FF2B5EF4-FFF2-40B4-BE49-F238E27FC236}">
                <a16:creationId xmlns:a16="http://schemas.microsoft.com/office/drawing/2014/main" id="{266CDB5F-5661-40E5-9368-D1BAB026EF1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" name="Rectangle 23">
            <a:extLst>
              <a:ext uri="{FF2B5EF4-FFF2-40B4-BE49-F238E27FC236}">
                <a16:creationId xmlns:a16="http://schemas.microsoft.com/office/drawing/2014/main" id="{55C69052-83F1-46A5-B3D4-818BC59A325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" name="Rectangle 24">
            <a:extLst>
              <a:ext uri="{FF2B5EF4-FFF2-40B4-BE49-F238E27FC236}">
                <a16:creationId xmlns:a16="http://schemas.microsoft.com/office/drawing/2014/main" id="{0346FBE1-C238-47FE-8113-4CC9A226D8E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5" name="Rectangle 25">
            <a:extLst>
              <a:ext uri="{FF2B5EF4-FFF2-40B4-BE49-F238E27FC236}">
                <a16:creationId xmlns:a16="http://schemas.microsoft.com/office/drawing/2014/main" id="{DAB5F060-A4DE-4C17-B90C-D01058FCE32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6" name="Rectangle 26">
            <a:extLst>
              <a:ext uri="{FF2B5EF4-FFF2-40B4-BE49-F238E27FC236}">
                <a16:creationId xmlns:a16="http://schemas.microsoft.com/office/drawing/2014/main" id="{D50F0BF7-1D05-4B51-8184-0723488202A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6875144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024154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E46F18B2-1E8E-A2F4-D471-49B5FE3A9266}"/>
              </a:ext>
            </a:extLst>
          </p:cNvPr>
          <p:cNvGrpSpPr/>
          <p:nvPr userDrawn="1"/>
        </p:nvGrpSpPr>
        <p:grpSpPr>
          <a:xfrm>
            <a:off x="1680797" y="311997"/>
            <a:ext cx="6283882" cy="6234006"/>
            <a:chOff x="2159282" y="845158"/>
            <a:chExt cx="5651654" cy="5606797"/>
          </a:xfrm>
        </p:grpSpPr>
        <p:sp>
          <p:nvSpPr>
            <p:cNvPr id="3" name="Rectangle 11">
              <a:extLst>
                <a:ext uri="{FF2B5EF4-FFF2-40B4-BE49-F238E27FC236}">
                  <a16:creationId xmlns:a16="http://schemas.microsoft.com/office/drawing/2014/main" id="{C30DCEA1-435A-E9D1-0E77-B7DE460752B0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2159282" y="845158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" name="Rectangle 12">
              <a:extLst>
                <a:ext uri="{FF2B5EF4-FFF2-40B4-BE49-F238E27FC236}">
                  <a16:creationId xmlns:a16="http://schemas.microsoft.com/office/drawing/2014/main" id="{62764DC5-1CD7-9C91-C6FA-15C1DBDB9A72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107677" y="845158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" name="Rectangle 13">
              <a:extLst>
                <a:ext uri="{FF2B5EF4-FFF2-40B4-BE49-F238E27FC236}">
                  <a16:creationId xmlns:a16="http://schemas.microsoft.com/office/drawing/2014/main" id="{3E13BEFE-1318-B4C9-E7BF-D7E611F9C59F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2159282" y="3748696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" name="Rectangle 14">
              <a:extLst>
                <a:ext uri="{FF2B5EF4-FFF2-40B4-BE49-F238E27FC236}">
                  <a16:creationId xmlns:a16="http://schemas.microsoft.com/office/drawing/2014/main" id="{A3C2A3E5-6D6B-177A-32A9-2715E4F8B309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107677" y="3748696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9348918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3E40BBC4-7F08-7D0B-FAE9-F478BD52CED1}"/>
              </a:ext>
            </a:extLst>
          </p:cNvPr>
          <p:cNvSpPr/>
          <p:nvPr userDrawn="1"/>
        </p:nvSpPr>
        <p:spPr>
          <a:xfrm>
            <a:off x="51275" y="68366"/>
            <a:ext cx="9803450" cy="67597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538543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5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7077725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Copyright©2024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9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5" r:id="rId4"/>
    <p:sldLayoutId id="2147483664" r:id="rId5"/>
    <p:sldLayoutId id="2147483667" r:id="rId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AD3BFF38-B0F4-42E7-BBB1-F6C7A7D8F479}"/>
              </a:ext>
            </a:extLst>
          </p:cNvPr>
          <p:cNvSpPr txBox="1"/>
          <p:nvPr/>
        </p:nvSpPr>
        <p:spPr>
          <a:xfrm>
            <a:off x="276046" y="232912"/>
            <a:ext cx="295465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ねじれ三角立体図形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pSp>
        <p:nvGrpSpPr>
          <p:cNvPr id="185" name="グループ化 184">
            <a:extLst>
              <a:ext uri="{FF2B5EF4-FFF2-40B4-BE49-F238E27FC236}">
                <a16:creationId xmlns:a16="http://schemas.microsoft.com/office/drawing/2014/main" id="{9C4B1027-623E-A66F-5493-71505C11B510}"/>
              </a:ext>
            </a:extLst>
          </p:cNvPr>
          <p:cNvGrpSpPr/>
          <p:nvPr/>
        </p:nvGrpSpPr>
        <p:grpSpPr>
          <a:xfrm>
            <a:off x="703667" y="1036702"/>
            <a:ext cx="2611033" cy="2266090"/>
            <a:chOff x="-446953" y="2469881"/>
            <a:chExt cx="3186225" cy="2765293"/>
          </a:xfrm>
          <a:solidFill>
            <a:schemeClr val="bg1"/>
          </a:solidFill>
        </p:grpSpPr>
        <p:sp>
          <p:nvSpPr>
            <p:cNvPr id="136" name="フリーフォーム: 図形 135">
              <a:extLst>
                <a:ext uri="{FF2B5EF4-FFF2-40B4-BE49-F238E27FC236}">
                  <a16:creationId xmlns:a16="http://schemas.microsoft.com/office/drawing/2014/main" id="{7387679E-747B-C561-7EF5-069A9880F9FF}"/>
                </a:ext>
              </a:extLst>
            </p:cNvPr>
            <p:cNvSpPr/>
            <p:nvPr/>
          </p:nvSpPr>
          <p:spPr bwMode="auto">
            <a:xfrm>
              <a:off x="-446953" y="2474489"/>
              <a:ext cx="2444913" cy="2291036"/>
            </a:xfrm>
            <a:custGeom>
              <a:avLst/>
              <a:gdLst>
                <a:gd name="connsiteX0" fmla="*/ 1860567 w 2444913"/>
                <a:gd name="connsiteY0" fmla="*/ 0 h 2291460"/>
                <a:gd name="connsiteX1" fmla="*/ 1860811 w 2444913"/>
                <a:gd name="connsiteY1" fmla="*/ 424 h 2291460"/>
                <a:gd name="connsiteX2" fmla="*/ 636182 w 2444913"/>
                <a:gd name="connsiteY2" fmla="*/ 2121546 h 2291460"/>
                <a:gd name="connsiteX3" fmla="*/ 2344396 w 2444913"/>
                <a:gd name="connsiteY3" fmla="*/ 2118154 h 2291460"/>
                <a:gd name="connsiteX4" fmla="*/ 2444913 w 2444913"/>
                <a:gd name="connsiteY4" fmla="*/ 2291459 h 2291460"/>
                <a:gd name="connsiteX5" fmla="*/ 0 w 2444913"/>
                <a:gd name="connsiteY5" fmla="*/ 2291460 h 2291460"/>
                <a:gd name="connsiteX6" fmla="*/ 1322359 w 2444913"/>
                <a:gd name="connsiteY6" fmla="*/ 1068 h 2291460"/>
                <a:gd name="connsiteX0" fmla="*/ 1749442 w 2444913"/>
                <a:gd name="connsiteY0" fmla="*/ 2751 h 2291036"/>
                <a:gd name="connsiteX1" fmla="*/ 1860811 w 2444913"/>
                <a:gd name="connsiteY1" fmla="*/ 0 h 2291036"/>
                <a:gd name="connsiteX2" fmla="*/ 636182 w 2444913"/>
                <a:gd name="connsiteY2" fmla="*/ 2121122 h 2291036"/>
                <a:gd name="connsiteX3" fmla="*/ 2344396 w 2444913"/>
                <a:gd name="connsiteY3" fmla="*/ 2117730 h 2291036"/>
                <a:gd name="connsiteX4" fmla="*/ 2444913 w 2444913"/>
                <a:gd name="connsiteY4" fmla="*/ 2291035 h 2291036"/>
                <a:gd name="connsiteX5" fmla="*/ 0 w 2444913"/>
                <a:gd name="connsiteY5" fmla="*/ 2291036 h 2291036"/>
                <a:gd name="connsiteX6" fmla="*/ 1322359 w 2444913"/>
                <a:gd name="connsiteY6" fmla="*/ 644 h 2291036"/>
                <a:gd name="connsiteX7" fmla="*/ 1749442 w 2444913"/>
                <a:gd name="connsiteY7" fmla="*/ 2751 h 2291036"/>
                <a:gd name="connsiteX0" fmla="*/ 1322359 w 2444913"/>
                <a:gd name="connsiteY0" fmla="*/ 644 h 2291036"/>
                <a:gd name="connsiteX1" fmla="*/ 1860811 w 2444913"/>
                <a:gd name="connsiteY1" fmla="*/ 0 h 2291036"/>
                <a:gd name="connsiteX2" fmla="*/ 636182 w 2444913"/>
                <a:gd name="connsiteY2" fmla="*/ 2121122 h 2291036"/>
                <a:gd name="connsiteX3" fmla="*/ 2344396 w 2444913"/>
                <a:gd name="connsiteY3" fmla="*/ 2117730 h 2291036"/>
                <a:gd name="connsiteX4" fmla="*/ 2444913 w 2444913"/>
                <a:gd name="connsiteY4" fmla="*/ 2291035 h 2291036"/>
                <a:gd name="connsiteX5" fmla="*/ 0 w 2444913"/>
                <a:gd name="connsiteY5" fmla="*/ 2291036 h 2291036"/>
                <a:gd name="connsiteX6" fmla="*/ 1322359 w 2444913"/>
                <a:gd name="connsiteY6" fmla="*/ 644 h 2291036"/>
                <a:gd name="connsiteX0" fmla="*/ 1322359 w 2444913"/>
                <a:gd name="connsiteY0" fmla="*/ 644 h 2291036"/>
                <a:gd name="connsiteX1" fmla="*/ 1762386 w 2444913"/>
                <a:gd name="connsiteY1" fmla="*/ 0 h 2291036"/>
                <a:gd name="connsiteX2" fmla="*/ 636182 w 2444913"/>
                <a:gd name="connsiteY2" fmla="*/ 2121122 h 2291036"/>
                <a:gd name="connsiteX3" fmla="*/ 2344396 w 2444913"/>
                <a:gd name="connsiteY3" fmla="*/ 2117730 h 2291036"/>
                <a:gd name="connsiteX4" fmla="*/ 2444913 w 2444913"/>
                <a:gd name="connsiteY4" fmla="*/ 2291035 h 2291036"/>
                <a:gd name="connsiteX5" fmla="*/ 0 w 2444913"/>
                <a:gd name="connsiteY5" fmla="*/ 2291036 h 2291036"/>
                <a:gd name="connsiteX6" fmla="*/ 1322359 w 2444913"/>
                <a:gd name="connsiteY6" fmla="*/ 644 h 2291036"/>
                <a:gd name="connsiteX0" fmla="*/ 1322359 w 2444913"/>
                <a:gd name="connsiteY0" fmla="*/ 644 h 2291036"/>
                <a:gd name="connsiteX1" fmla="*/ 1854461 w 2444913"/>
                <a:gd name="connsiteY1" fmla="*/ 0 h 2291036"/>
                <a:gd name="connsiteX2" fmla="*/ 636182 w 2444913"/>
                <a:gd name="connsiteY2" fmla="*/ 2121122 h 2291036"/>
                <a:gd name="connsiteX3" fmla="*/ 2344396 w 2444913"/>
                <a:gd name="connsiteY3" fmla="*/ 2117730 h 2291036"/>
                <a:gd name="connsiteX4" fmla="*/ 2444913 w 2444913"/>
                <a:gd name="connsiteY4" fmla="*/ 2291035 h 2291036"/>
                <a:gd name="connsiteX5" fmla="*/ 0 w 2444913"/>
                <a:gd name="connsiteY5" fmla="*/ 2291036 h 2291036"/>
                <a:gd name="connsiteX6" fmla="*/ 1322359 w 2444913"/>
                <a:gd name="connsiteY6" fmla="*/ 644 h 22910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444913" h="2291036">
                  <a:moveTo>
                    <a:pt x="1322359" y="644"/>
                  </a:moveTo>
                  <a:lnTo>
                    <a:pt x="1854461" y="0"/>
                  </a:lnTo>
                  <a:lnTo>
                    <a:pt x="636182" y="2121122"/>
                  </a:lnTo>
                  <a:lnTo>
                    <a:pt x="2344396" y="2117730"/>
                  </a:lnTo>
                  <a:lnTo>
                    <a:pt x="2444913" y="2291035"/>
                  </a:lnTo>
                  <a:lnTo>
                    <a:pt x="0" y="2291036"/>
                  </a:lnTo>
                  <a:lnTo>
                    <a:pt x="1322359" y="644"/>
                  </a:lnTo>
                  <a:close/>
                </a:path>
              </a:pathLst>
            </a:custGeom>
            <a:grp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37" name="フリーフォーム: 図形 136">
              <a:extLst>
                <a:ext uri="{FF2B5EF4-FFF2-40B4-BE49-F238E27FC236}">
                  <a16:creationId xmlns:a16="http://schemas.microsoft.com/office/drawing/2014/main" id="{527F91F1-8D33-682A-CA48-671AD978B557}"/>
                </a:ext>
              </a:extLst>
            </p:cNvPr>
            <p:cNvSpPr/>
            <p:nvPr/>
          </p:nvSpPr>
          <p:spPr bwMode="auto">
            <a:xfrm>
              <a:off x="190308" y="2469881"/>
              <a:ext cx="2548964" cy="2765293"/>
            </a:xfrm>
            <a:custGeom>
              <a:avLst/>
              <a:gdLst>
                <a:gd name="connsiteX0" fmla="*/ 1221835 w 2548964"/>
                <a:gd name="connsiteY0" fmla="*/ 0 h 2765293"/>
                <a:gd name="connsiteX1" fmla="*/ 2548964 w 2548964"/>
                <a:gd name="connsiteY1" fmla="*/ 2298657 h 2765293"/>
                <a:gd name="connsiteX2" fmla="*/ 2280785 w 2548964"/>
                <a:gd name="connsiteY2" fmla="*/ 2765293 h 2765293"/>
                <a:gd name="connsiteX3" fmla="*/ 2280296 w 2548964"/>
                <a:gd name="connsiteY3" fmla="*/ 2765291 h 2765293"/>
                <a:gd name="connsiteX4" fmla="*/ 1055666 w 2548964"/>
                <a:gd name="connsiteY4" fmla="*/ 644170 h 2765293"/>
                <a:gd name="connsiteX5" fmla="*/ 204041 w 2548964"/>
                <a:gd name="connsiteY5" fmla="*/ 2126015 h 2765293"/>
                <a:gd name="connsiteX6" fmla="*/ 0 w 2548964"/>
                <a:gd name="connsiteY6" fmla="*/ 2126016 h 27652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548964" h="2765293">
                  <a:moveTo>
                    <a:pt x="1221835" y="0"/>
                  </a:moveTo>
                  <a:lnTo>
                    <a:pt x="2548964" y="2298657"/>
                  </a:lnTo>
                  <a:lnTo>
                    <a:pt x="2280785" y="2765293"/>
                  </a:lnTo>
                  <a:lnTo>
                    <a:pt x="2280296" y="2765291"/>
                  </a:lnTo>
                  <a:lnTo>
                    <a:pt x="1055666" y="644170"/>
                  </a:lnTo>
                  <a:lnTo>
                    <a:pt x="204041" y="2126015"/>
                  </a:lnTo>
                  <a:lnTo>
                    <a:pt x="0" y="2126016"/>
                  </a:lnTo>
                  <a:close/>
                </a:path>
              </a:pathLst>
            </a:custGeom>
            <a:grp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71" name="フリーフォーム: 図形 170">
              <a:extLst>
                <a:ext uri="{FF2B5EF4-FFF2-40B4-BE49-F238E27FC236}">
                  <a16:creationId xmlns:a16="http://schemas.microsoft.com/office/drawing/2014/main" id="{87B37C68-7FC6-5E89-5EA1-CFDCC0484F72}"/>
                </a:ext>
              </a:extLst>
            </p:cNvPr>
            <p:cNvSpPr/>
            <p:nvPr/>
          </p:nvSpPr>
          <p:spPr bwMode="auto">
            <a:xfrm>
              <a:off x="-446527" y="3118566"/>
              <a:ext cx="2916693" cy="2112951"/>
            </a:xfrm>
            <a:custGeom>
              <a:avLst/>
              <a:gdLst>
                <a:gd name="connsiteX0" fmla="*/ 1691580 w 2916693"/>
                <a:gd name="connsiteY0" fmla="*/ 0 h 2112951"/>
                <a:gd name="connsiteX1" fmla="*/ 2830007 w 2916693"/>
                <a:gd name="connsiteY1" fmla="*/ 1962806 h 2112951"/>
                <a:gd name="connsiteX2" fmla="*/ 2916693 w 2916693"/>
                <a:gd name="connsiteY2" fmla="*/ 2112951 h 2112951"/>
                <a:gd name="connsiteX3" fmla="*/ 270274 w 2916693"/>
                <a:gd name="connsiteY3" fmla="*/ 2112950 h 2112951"/>
                <a:gd name="connsiteX4" fmla="*/ 0 w 2916693"/>
                <a:gd name="connsiteY4" fmla="*/ 1646959 h 2112951"/>
                <a:gd name="connsiteX5" fmla="*/ 2442307 w 2916693"/>
                <a:gd name="connsiteY5" fmla="*/ 1646958 h 2112951"/>
                <a:gd name="connsiteX6" fmla="*/ 1589794 w 2916693"/>
                <a:gd name="connsiteY6" fmla="*/ 177109 h 21129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916693" h="2112951">
                  <a:moveTo>
                    <a:pt x="1691580" y="0"/>
                  </a:moveTo>
                  <a:lnTo>
                    <a:pt x="2830007" y="1962806"/>
                  </a:lnTo>
                  <a:lnTo>
                    <a:pt x="2916693" y="2112951"/>
                  </a:lnTo>
                  <a:lnTo>
                    <a:pt x="270274" y="2112950"/>
                  </a:lnTo>
                  <a:lnTo>
                    <a:pt x="0" y="1646959"/>
                  </a:lnTo>
                  <a:lnTo>
                    <a:pt x="2442307" y="1646958"/>
                  </a:lnTo>
                  <a:lnTo>
                    <a:pt x="1589794" y="177109"/>
                  </a:lnTo>
                  <a:close/>
                </a:path>
              </a:pathLst>
            </a:custGeom>
            <a:grp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186" name="グループ化 185">
            <a:extLst>
              <a:ext uri="{FF2B5EF4-FFF2-40B4-BE49-F238E27FC236}">
                <a16:creationId xmlns:a16="http://schemas.microsoft.com/office/drawing/2014/main" id="{96CAB70D-F309-7F5D-1370-AFF1C05BC84D}"/>
              </a:ext>
            </a:extLst>
          </p:cNvPr>
          <p:cNvGrpSpPr/>
          <p:nvPr/>
        </p:nvGrpSpPr>
        <p:grpSpPr>
          <a:xfrm>
            <a:off x="3701562" y="1103584"/>
            <a:ext cx="2532184" cy="2184853"/>
            <a:chOff x="3683123" y="2624687"/>
            <a:chExt cx="2863810" cy="2470990"/>
          </a:xfrm>
          <a:solidFill>
            <a:schemeClr val="bg1"/>
          </a:solidFill>
        </p:grpSpPr>
        <p:sp>
          <p:nvSpPr>
            <p:cNvPr id="184" name="フリーフォーム: 図形 183">
              <a:extLst>
                <a:ext uri="{FF2B5EF4-FFF2-40B4-BE49-F238E27FC236}">
                  <a16:creationId xmlns:a16="http://schemas.microsoft.com/office/drawing/2014/main" id="{610BFAAA-323D-7682-9D87-464F44EF2897}"/>
                </a:ext>
              </a:extLst>
            </p:cNvPr>
            <p:cNvSpPr/>
            <p:nvPr/>
          </p:nvSpPr>
          <p:spPr bwMode="auto">
            <a:xfrm>
              <a:off x="3683123" y="2627590"/>
              <a:ext cx="2286932" cy="2137936"/>
            </a:xfrm>
            <a:custGeom>
              <a:avLst/>
              <a:gdLst>
                <a:gd name="connsiteX0" fmla="*/ 1239314 w 2286932"/>
                <a:gd name="connsiteY0" fmla="*/ 0 h 2137936"/>
                <a:gd name="connsiteX1" fmla="*/ 1614087 w 2286932"/>
                <a:gd name="connsiteY1" fmla="*/ 0 h 2137936"/>
                <a:gd name="connsiteX2" fmla="*/ 480230 w 2286932"/>
                <a:gd name="connsiteY2" fmla="*/ 1968022 h 2137936"/>
                <a:gd name="connsiteX3" fmla="*/ 2186418 w 2286932"/>
                <a:gd name="connsiteY3" fmla="*/ 1964634 h 2137936"/>
                <a:gd name="connsiteX4" fmla="*/ 2286932 w 2286932"/>
                <a:gd name="connsiteY4" fmla="*/ 2137935 h 2137936"/>
                <a:gd name="connsiteX5" fmla="*/ 0 w 2286932"/>
                <a:gd name="connsiteY5" fmla="*/ 2137936 h 21379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86932" h="2137936">
                  <a:moveTo>
                    <a:pt x="1239314" y="0"/>
                  </a:moveTo>
                  <a:lnTo>
                    <a:pt x="1614087" y="0"/>
                  </a:lnTo>
                  <a:lnTo>
                    <a:pt x="480230" y="1968022"/>
                  </a:lnTo>
                  <a:lnTo>
                    <a:pt x="2186418" y="1964634"/>
                  </a:lnTo>
                  <a:lnTo>
                    <a:pt x="2286932" y="2137935"/>
                  </a:lnTo>
                  <a:lnTo>
                    <a:pt x="0" y="2137936"/>
                  </a:lnTo>
                  <a:close/>
                </a:path>
              </a:pathLst>
            </a:custGeom>
            <a:grp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49" name="フリーフォーム: 図形 148">
              <a:extLst>
                <a:ext uri="{FF2B5EF4-FFF2-40B4-BE49-F238E27FC236}">
                  <a16:creationId xmlns:a16="http://schemas.microsoft.com/office/drawing/2014/main" id="{E231146E-000B-8FD6-0715-2CEFBCBC20A8}"/>
                </a:ext>
              </a:extLst>
            </p:cNvPr>
            <p:cNvSpPr/>
            <p:nvPr/>
          </p:nvSpPr>
          <p:spPr bwMode="auto">
            <a:xfrm>
              <a:off x="4164431" y="2624687"/>
              <a:ext cx="2382502" cy="2470990"/>
            </a:xfrm>
            <a:custGeom>
              <a:avLst/>
              <a:gdLst>
                <a:gd name="connsiteX0" fmla="*/ 1132867 w 2382502"/>
                <a:gd name="connsiteY0" fmla="*/ 0 h 2470990"/>
                <a:gd name="connsiteX1" fmla="*/ 2382502 w 2382502"/>
                <a:gd name="connsiteY1" fmla="*/ 2155741 h 2470990"/>
                <a:gd name="connsiteX2" fmla="*/ 2199759 w 2382502"/>
                <a:gd name="connsiteY2" fmla="*/ 2470990 h 2470990"/>
                <a:gd name="connsiteX3" fmla="*/ 1055666 w 2382502"/>
                <a:gd name="connsiteY3" fmla="*/ 489364 h 2470990"/>
                <a:gd name="connsiteX4" fmla="*/ 204041 w 2382502"/>
                <a:gd name="connsiteY4" fmla="*/ 1971209 h 2470990"/>
                <a:gd name="connsiteX5" fmla="*/ 0 w 2382502"/>
                <a:gd name="connsiteY5" fmla="*/ 1971210 h 24709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382502" h="2470990">
                  <a:moveTo>
                    <a:pt x="1132867" y="0"/>
                  </a:moveTo>
                  <a:lnTo>
                    <a:pt x="2382502" y="2155741"/>
                  </a:lnTo>
                  <a:lnTo>
                    <a:pt x="2199759" y="2470990"/>
                  </a:lnTo>
                  <a:lnTo>
                    <a:pt x="1055666" y="489364"/>
                  </a:lnTo>
                  <a:lnTo>
                    <a:pt x="204041" y="1971209"/>
                  </a:lnTo>
                  <a:lnTo>
                    <a:pt x="0" y="1971210"/>
                  </a:lnTo>
                  <a:close/>
                </a:path>
              </a:pathLst>
            </a:custGeom>
            <a:grp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69" name="フリーフォーム: 図形 168">
              <a:extLst>
                <a:ext uri="{FF2B5EF4-FFF2-40B4-BE49-F238E27FC236}">
                  <a16:creationId xmlns:a16="http://schemas.microsoft.com/office/drawing/2014/main" id="{A11E5B59-91FC-7DA3-319D-BDAA68C2188D}"/>
                </a:ext>
              </a:extLst>
            </p:cNvPr>
            <p:cNvSpPr/>
            <p:nvPr/>
          </p:nvSpPr>
          <p:spPr bwMode="auto">
            <a:xfrm>
              <a:off x="3683771" y="3118566"/>
              <a:ext cx="2680424" cy="1974224"/>
            </a:xfrm>
            <a:custGeom>
              <a:avLst/>
              <a:gdLst>
                <a:gd name="connsiteX0" fmla="*/ 1535405 w 2680424"/>
                <a:gd name="connsiteY0" fmla="*/ 0 h 1974224"/>
                <a:gd name="connsiteX1" fmla="*/ 2673832 w 2680424"/>
                <a:gd name="connsiteY1" fmla="*/ 1962806 h 1974224"/>
                <a:gd name="connsiteX2" fmla="*/ 2680424 w 2680424"/>
                <a:gd name="connsiteY2" fmla="*/ 1974224 h 1974224"/>
                <a:gd name="connsiteX3" fmla="*/ 189814 w 2680424"/>
                <a:gd name="connsiteY3" fmla="*/ 1974224 h 1974224"/>
                <a:gd name="connsiteX4" fmla="*/ 0 w 2680424"/>
                <a:gd name="connsiteY4" fmla="*/ 1646959 h 1974224"/>
                <a:gd name="connsiteX5" fmla="*/ 2286132 w 2680424"/>
                <a:gd name="connsiteY5" fmla="*/ 1646958 h 1974224"/>
                <a:gd name="connsiteX6" fmla="*/ 1433619 w 2680424"/>
                <a:gd name="connsiteY6" fmla="*/ 177109 h 1974224"/>
                <a:gd name="connsiteX0" fmla="*/ 1537786 w 2680424"/>
                <a:gd name="connsiteY0" fmla="*/ 0 h 1974224"/>
                <a:gd name="connsiteX1" fmla="*/ 2673832 w 2680424"/>
                <a:gd name="connsiteY1" fmla="*/ 1962806 h 1974224"/>
                <a:gd name="connsiteX2" fmla="*/ 2680424 w 2680424"/>
                <a:gd name="connsiteY2" fmla="*/ 1974224 h 1974224"/>
                <a:gd name="connsiteX3" fmla="*/ 189814 w 2680424"/>
                <a:gd name="connsiteY3" fmla="*/ 1974224 h 1974224"/>
                <a:gd name="connsiteX4" fmla="*/ 0 w 2680424"/>
                <a:gd name="connsiteY4" fmla="*/ 1646959 h 1974224"/>
                <a:gd name="connsiteX5" fmla="*/ 2286132 w 2680424"/>
                <a:gd name="connsiteY5" fmla="*/ 1646958 h 1974224"/>
                <a:gd name="connsiteX6" fmla="*/ 1433619 w 2680424"/>
                <a:gd name="connsiteY6" fmla="*/ 177109 h 1974224"/>
                <a:gd name="connsiteX7" fmla="*/ 1537786 w 2680424"/>
                <a:gd name="connsiteY7" fmla="*/ 0 h 19742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680424" h="1974224">
                  <a:moveTo>
                    <a:pt x="1537786" y="0"/>
                  </a:moveTo>
                  <a:lnTo>
                    <a:pt x="2673832" y="1962806"/>
                  </a:lnTo>
                  <a:lnTo>
                    <a:pt x="2680424" y="1974224"/>
                  </a:lnTo>
                  <a:lnTo>
                    <a:pt x="189814" y="1974224"/>
                  </a:lnTo>
                  <a:lnTo>
                    <a:pt x="0" y="1646959"/>
                  </a:lnTo>
                  <a:lnTo>
                    <a:pt x="2286132" y="1646958"/>
                  </a:lnTo>
                  <a:lnTo>
                    <a:pt x="1433619" y="177109"/>
                  </a:lnTo>
                  <a:cubicBezTo>
                    <a:pt x="1467548" y="118073"/>
                    <a:pt x="1503857" y="59036"/>
                    <a:pt x="1537786" y="0"/>
                  </a:cubicBezTo>
                  <a:close/>
                </a:path>
              </a:pathLst>
            </a:custGeom>
            <a:grp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187" name="グループ化 186">
            <a:extLst>
              <a:ext uri="{FF2B5EF4-FFF2-40B4-BE49-F238E27FC236}">
                <a16:creationId xmlns:a16="http://schemas.microsoft.com/office/drawing/2014/main" id="{DB339CA8-952E-6E97-91A7-E45367044992}"/>
              </a:ext>
            </a:extLst>
          </p:cNvPr>
          <p:cNvGrpSpPr/>
          <p:nvPr/>
        </p:nvGrpSpPr>
        <p:grpSpPr>
          <a:xfrm>
            <a:off x="6689555" y="1101981"/>
            <a:ext cx="2508183" cy="2167485"/>
            <a:chOff x="7446865" y="2798930"/>
            <a:chExt cx="2508183" cy="2167485"/>
          </a:xfrm>
          <a:solidFill>
            <a:schemeClr val="bg1"/>
          </a:solidFill>
        </p:grpSpPr>
        <p:sp>
          <p:nvSpPr>
            <p:cNvPr id="181" name="フリーフォーム: 図形 180">
              <a:extLst>
                <a:ext uri="{FF2B5EF4-FFF2-40B4-BE49-F238E27FC236}">
                  <a16:creationId xmlns:a16="http://schemas.microsoft.com/office/drawing/2014/main" id="{5FD59958-0AD9-BD14-90A4-6D23EBB0A560}"/>
                </a:ext>
              </a:extLst>
            </p:cNvPr>
            <p:cNvSpPr/>
            <p:nvPr/>
          </p:nvSpPr>
          <p:spPr bwMode="auto">
            <a:xfrm>
              <a:off x="7451054" y="2800851"/>
              <a:ext cx="2104089" cy="1991950"/>
            </a:xfrm>
            <a:custGeom>
              <a:avLst/>
              <a:gdLst>
                <a:gd name="connsiteX0" fmla="*/ 1154688 w 2104089"/>
                <a:gd name="connsiteY0" fmla="*/ 0 h 1991950"/>
                <a:gd name="connsiteX1" fmla="*/ 1347760 w 2104089"/>
                <a:gd name="connsiteY1" fmla="*/ 0 h 1991950"/>
                <a:gd name="connsiteX2" fmla="*/ 298182 w 2104089"/>
                <a:gd name="connsiteY2" fmla="*/ 1822036 h 1991950"/>
                <a:gd name="connsiteX3" fmla="*/ 2003575 w 2104089"/>
                <a:gd name="connsiteY3" fmla="*/ 1818650 h 1991950"/>
                <a:gd name="connsiteX4" fmla="*/ 2104089 w 2104089"/>
                <a:gd name="connsiteY4" fmla="*/ 1991949 h 1991950"/>
                <a:gd name="connsiteX5" fmla="*/ 0 w 2104089"/>
                <a:gd name="connsiteY5" fmla="*/ 1991950 h 1991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104089" h="1991950">
                  <a:moveTo>
                    <a:pt x="1154688" y="0"/>
                  </a:moveTo>
                  <a:lnTo>
                    <a:pt x="1347760" y="0"/>
                  </a:lnTo>
                  <a:lnTo>
                    <a:pt x="298182" y="1822036"/>
                  </a:lnTo>
                  <a:lnTo>
                    <a:pt x="2003575" y="1818650"/>
                  </a:lnTo>
                  <a:lnTo>
                    <a:pt x="2104089" y="1991949"/>
                  </a:lnTo>
                  <a:lnTo>
                    <a:pt x="0" y="1991950"/>
                  </a:lnTo>
                  <a:close/>
                </a:path>
              </a:pathLst>
            </a:custGeom>
            <a:grp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63" name="フリーフォーム: 図形 162">
              <a:extLst>
                <a:ext uri="{FF2B5EF4-FFF2-40B4-BE49-F238E27FC236}">
                  <a16:creationId xmlns:a16="http://schemas.microsoft.com/office/drawing/2014/main" id="{04502BD2-3BD5-F5C2-A4A7-951AEA002360}"/>
                </a:ext>
              </a:extLst>
            </p:cNvPr>
            <p:cNvSpPr/>
            <p:nvPr/>
          </p:nvSpPr>
          <p:spPr bwMode="auto">
            <a:xfrm>
              <a:off x="7747934" y="2798930"/>
              <a:ext cx="2207114" cy="2167485"/>
            </a:xfrm>
            <a:custGeom>
              <a:avLst/>
              <a:gdLst>
                <a:gd name="connsiteX0" fmla="*/ 1048405 w 2207114"/>
                <a:gd name="connsiteY0" fmla="*/ 0 h 2167485"/>
                <a:gd name="connsiteX1" fmla="*/ 2207114 w 2207114"/>
                <a:gd name="connsiteY1" fmla="*/ 1998886 h 2167485"/>
                <a:gd name="connsiteX2" fmla="*/ 2109382 w 2207114"/>
                <a:gd name="connsiteY2" fmla="*/ 2167485 h 2167485"/>
                <a:gd name="connsiteX3" fmla="*/ 1055666 w 2207114"/>
                <a:gd name="connsiteY3" fmla="*/ 342397 h 2167485"/>
                <a:gd name="connsiteX4" fmla="*/ 204041 w 2207114"/>
                <a:gd name="connsiteY4" fmla="*/ 1824242 h 2167485"/>
                <a:gd name="connsiteX5" fmla="*/ 0 w 2207114"/>
                <a:gd name="connsiteY5" fmla="*/ 1824243 h 21674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07114" h="2167485">
                  <a:moveTo>
                    <a:pt x="1048405" y="0"/>
                  </a:moveTo>
                  <a:lnTo>
                    <a:pt x="2207114" y="1998886"/>
                  </a:lnTo>
                  <a:lnTo>
                    <a:pt x="2109382" y="2167485"/>
                  </a:lnTo>
                  <a:lnTo>
                    <a:pt x="1055666" y="342397"/>
                  </a:lnTo>
                  <a:lnTo>
                    <a:pt x="204041" y="1824242"/>
                  </a:lnTo>
                  <a:lnTo>
                    <a:pt x="0" y="1824243"/>
                  </a:lnTo>
                  <a:close/>
                </a:path>
              </a:pathLst>
            </a:custGeom>
            <a:grp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77" name="フリーフォーム: 図形 176">
              <a:extLst>
                <a:ext uri="{FF2B5EF4-FFF2-40B4-BE49-F238E27FC236}">
                  <a16:creationId xmlns:a16="http://schemas.microsoft.com/office/drawing/2014/main" id="{86436D4F-DB25-C03A-8780-8F5D4976DAAA}"/>
                </a:ext>
              </a:extLst>
            </p:cNvPr>
            <p:cNvSpPr/>
            <p:nvPr/>
          </p:nvSpPr>
          <p:spPr bwMode="auto">
            <a:xfrm>
              <a:off x="7446865" y="3145842"/>
              <a:ext cx="2409171" cy="1816133"/>
            </a:xfrm>
            <a:custGeom>
              <a:avLst/>
              <a:gdLst>
                <a:gd name="connsiteX0" fmla="*/ 1355814 w 2409171"/>
                <a:gd name="connsiteY0" fmla="*/ 0 h 1816133"/>
                <a:gd name="connsiteX1" fmla="*/ 2409171 w 2409171"/>
                <a:gd name="connsiteY1" fmla="*/ 1816133 h 1816133"/>
                <a:gd name="connsiteX2" fmla="*/ 98121 w 2409171"/>
                <a:gd name="connsiteY2" fmla="*/ 1816133 h 1816133"/>
                <a:gd name="connsiteX3" fmla="*/ 0 w 2409171"/>
                <a:gd name="connsiteY3" fmla="*/ 1646959 h 1816133"/>
                <a:gd name="connsiteX4" fmla="*/ 2106541 w 2409171"/>
                <a:gd name="connsiteY4" fmla="*/ 1646958 h 1816133"/>
                <a:gd name="connsiteX5" fmla="*/ 1254028 w 2409171"/>
                <a:gd name="connsiteY5" fmla="*/ 177109 h 18161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409171" h="1816133">
                  <a:moveTo>
                    <a:pt x="1355814" y="0"/>
                  </a:moveTo>
                  <a:lnTo>
                    <a:pt x="2409171" y="1816133"/>
                  </a:lnTo>
                  <a:lnTo>
                    <a:pt x="98121" y="1816133"/>
                  </a:lnTo>
                  <a:lnTo>
                    <a:pt x="0" y="1646959"/>
                  </a:lnTo>
                  <a:lnTo>
                    <a:pt x="2106541" y="1646958"/>
                  </a:lnTo>
                  <a:lnTo>
                    <a:pt x="1254028" y="177109"/>
                  </a:lnTo>
                  <a:close/>
                </a:path>
              </a:pathLst>
            </a:custGeom>
            <a:grp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535447B0-0B47-9A41-43CB-D82F6CE65D1C}"/>
              </a:ext>
            </a:extLst>
          </p:cNvPr>
          <p:cNvGrpSpPr/>
          <p:nvPr/>
        </p:nvGrpSpPr>
        <p:grpSpPr>
          <a:xfrm>
            <a:off x="703667" y="3946453"/>
            <a:ext cx="2611033" cy="2266090"/>
            <a:chOff x="703667" y="3473426"/>
            <a:chExt cx="3186225" cy="2765293"/>
          </a:xfrm>
        </p:grpSpPr>
        <p:sp>
          <p:nvSpPr>
            <p:cNvPr id="205" name="フリーフォーム: 図形 204">
              <a:extLst>
                <a:ext uri="{FF2B5EF4-FFF2-40B4-BE49-F238E27FC236}">
                  <a16:creationId xmlns:a16="http://schemas.microsoft.com/office/drawing/2014/main" id="{D201A2F1-9C34-C89C-CFBB-DEFDEE36F88D}"/>
                </a:ext>
              </a:extLst>
            </p:cNvPr>
            <p:cNvSpPr/>
            <p:nvPr/>
          </p:nvSpPr>
          <p:spPr bwMode="auto">
            <a:xfrm>
              <a:off x="703667" y="3478034"/>
              <a:ext cx="2444913" cy="2291036"/>
            </a:xfrm>
            <a:custGeom>
              <a:avLst/>
              <a:gdLst>
                <a:gd name="connsiteX0" fmla="*/ 1860567 w 2444913"/>
                <a:gd name="connsiteY0" fmla="*/ 0 h 2291460"/>
                <a:gd name="connsiteX1" fmla="*/ 1860811 w 2444913"/>
                <a:gd name="connsiteY1" fmla="*/ 424 h 2291460"/>
                <a:gd name="connsiteX2" fmla="*/ 636182 w 2444913"/>
                <a:gd name="connsiteY2" fmla="*/ 2121546 h 2291460"/>
                <a:gd name="connsiteX3" fmla="*/ 2344396 w 2444913"/>
                <a:gd name="connsiteY3" fmla="*/ 2118154 h 2291460"/>
                <a:gd name="connsiteX4" fmla="*/ 2444913 w 2444913"/>
                <a:gd name="connsiteY4" fmla="*/ 2291459 h 2291460"/>
                <a:gd name="connsiteX5" fmla="*/ 0 w 2444913"/>
                <a:gd name="connsiteY5" fmla="*/ 2291460 h 2291460"/>
                <a:gd name="connsiteX6" fmla="*/ 1322359 w 2444913"/>
                <a:gd name="connsiteY6" fmla="*/ 1068 h 2291460"/>
                <a:gd name="connsiteX0" fmla="*/ 1749442 w 2444913"/>
                <a:gd name="connsiteY0" fmla="*/ 2751 h 2291036"/>
                <a:gd name="connsiteX1" fmla="*/ 1860811 w 2444913"/>
                <a:gd name="connsiteY1" fmla="*/ 0 h 2291036"/>
                <a:gd name="connsiteX2" fmla="*/ 636182 w 2444913"/>
                <a:gd name="connsiteY2" fmla="*/ 2121122 h 2291036"/>
                <a:gd name="connsiteX3" fmla="*/ 2344396 w 2444913"/>
                <a:gd name="connsiteY3" fmla="*/ 2117730 h 2291036"/>
                <a:gd name="connsiteX4" fmla="*/ 2444913 w 2444913"/>
                <a:gd name="connsiteY4" fmla="*/ 2291035 h 2291036"/>
                <a:gd name="connsiteX5" fmla="*/ 0 w 2444913"/>
                <a:gd name="connsiteY5" fmla="*/ 2291036 h 2291036"/>
                <a:gd name="connsiteX6" fmla="*/ 1322359 w 2444913"/>
                <a:gd name="connsiteY6" fmla="*/ 644 h 2291036"/>
                <a:gd name="connsiteX7" fmla="*/ 1749442 w 2444913"/>
                <a:gd name="connsiteY7" fmla="*/ 2751 h 2291036"/>
                <a:gd name="connsiteX0" fmla="*/ 1322359 w 2444913"/>
                <a:gd name="connsiteY0" fmla="*/ 644 h 2291036"/>
                <a:gd name="connsiteX1" fmla="*/ 1860811 w 2444913"/>
                <a:gd name="connsiteY1" fmla="*/ 0 h 2291036"/>
                <a:gd name="connsiteX2" fmla="*/ 636182 w 2444913"/>
                <a:gd name="connsiteY2" fmla="*/ 2121122 h 2291036"/>
                <a:gd name="connsiteX3" fmla="*/ 2344396 w 2444913"/>
                <a:gd name="connsiteY3" fmla="*/ 2117730 h 2291036"/>
                <a:gd name="connsiteX4" fmla="*/ 2444913 w 2444913"/>
                <a:gd name="connsiteY4" fmla="*/ 2291035 h 2291036"/>
                <a:gd name="connsiteX5" fmla="*/ 0 w 2444913"/>
                <a:gd name="connsiteY5" fmla="*/ 2291036 h 2291036"/>
                <a:gd name="connsiteX6" fmla="*/ 1322359 w 2444913"/>
                <a:gd name="connsiteY6" fmla="*/ 644 h 2291036"/>
                <a:gd name="connsiteX0" fmla="*/ 1322359 w 2444913"/>
                <a:gd name="connsiteY0" fmla="*/ 644 h 2291036"/>
                <a:gd name="connsiteX1" fmla="*/ 1762386 w 2444913"/>
                <a:gd name="connsiteY1" fmla="*/ 0 h 2291036"/>
                <a:gd name="connsiteX2" fmla="*/ 636182 w 2444913"/>
                <a:gd name="connsiteY2" fmla="*/ 2121122 h 2291036"/>
                <a:gd name="connsiteX3" fmla="*/ 2344396 w 2444913"/>
                <a:gd name="connsiteY3" fmla="*/ 2117730 h 2291036"/>
                <a:gd name="connsiteX4" fmla="*/ 2444913 w 2444913"/>
                <a:gd name="connsiteY4" fmla="*/ 2291035 h 2291036"/>
                <a:gd name="connsiteX5" fmla="*/ 0 w 2444913"/>
                <a:gd name="connsiteY5" fmla="*/ 2291036 h 2291036"/>
                <a:gd name="connsiteX6" fmla="*/ 1322359 w 2444913"/>
                <a:gd name="connsiteY6" fmla="*/ 644 h 2291036"/>
                <a:gd name="connsiteX0" fmla="*/ 1322359 w 2444913"/>
                <a:gd name="connsiteY0" fmla="*/ 644 h 2291036"/>
                <a:gd name="connsiteX1" fmla="*/ 1854461 w 2444913"/>
                <a:gd name="connsiteY1" fmla="*/ 0 h 2291036"/>
                <a:gd name="connsiteX2" fmla="*/ 636182 w 2444913"/>
                <a:gd name="connsiteY2" fmla="*/ 2121122 h 2291036"/>
                <a:gd name="connsiteX3" fmla="*/ 2344396 w 2444913"/>
                <a:gd name="connsiteY3" fmla="*/ 2117730 h 2291036"/>
                <a:gd name="connsiteX4" fmla="*/ 2444913 w 2444913"/>
                <a:gd name="connsiteY4" fmla="*/ 2291035 h 2291036"/>
                <a:gd name="connsiteX5" fmla="*/ 0 w 2444913"/>
                <a:gd name="connsiteY5" fmla="*/ 2291036 h 2291036"/>
                <a:gd name="connsiteX6" fmla="*/ 1322359 w 2444913"/>
                <a:gd name="connsiteY6" fmla="*/ 644 h 22910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444913" h="2291036">
                  <a:moveTo>
                    <a:pt x="1322359" y="644"/>
                  </a:moveTo>
                  <a:lnTo>
                    <a:pt x="1854461" y="0"/>
                  </a:lnTo>
                  <a:lnTo>
                    <a:pt x="636182" y="2121122"/>
                  </a:lnTo>
                  <a:lnTo>
                    <a:pt x="2344396" y="2117730"/>
                  </a:lnTo>
                  <a:lnTo>
                    <a:pt x="2444913" y="2291035"/>
                  </a:lnTo>
                  <a:lnTo>
                    <a:pt x="0" y="2291036"/>
                  </a:lnTo>
                  <a:lnTo>
                    <a:pt x="1322359" y="644"/>
                  </a:lnTo>
                  <a:close/>
                </a:path>
              </a:pathLst>
            </a:custGeom>
            <a:gradFill>
              <a:gsLst>
                <a:gs pos="100000">
                  <a:schemeClr val="bg1">
                    <a:lumMod val="50000"/>
                  </a:schemeClr>
                </a:gs>
                <a:gs pos="0">
                  <a:schemeClr val="bg1">
                    <a:lumMod val="85000"/>
                  </a:schemeClr>
                </a:gs>
              </a:gsLst>
              <a:lin ang="5400000" scaled="1"/>
            </a:gra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06" name="フリーフォーム: 図形 205">
              <a:extLst>
                <a:ext uri="{FF2B5EF4-FFF2-40B4-BE49-F238E27FC236}">
                  <a16:creationId xmlns:a16="http://schemas.microsoft.com/office/drawing/2014/main" id="{14C9D121-7911-B068-CF3B-482BE09B5DFB}"/>
                </a:ext>
              </a:extLst>
            </p:cNvPr>
            <p:cNvSpPr/>
            <p:nvPr/>
          </p:nvSpPr>
          <p:spPr bwMode="auto">
            <a:xfrm>
              <a:off x="1340928" y="3473426"/>
              <a:ext cx="2548964" cy="2765293"/>
            </a:xfrm>
            <a:custGeom>
              <a:avLst/>
              <a:gdLst>
                <a:gd name="connsiteX0" fmla="*/ 1221835 w 2548964"/>
                <a:gd name="connsiteY0" fmla="*/ 0 h 2765293"/>
                <a:gd name="connsiteX1" fmla="*/ 2548964 w 2548964"/>
                <a:gd name="connsiteY1" fmla="*/ 2298657 h 2765293"/>
                <a:gd name="connsiteX2" fmla="*/ 2280785 w 2548964"/>
                <a:gd name="connsiteY2" fmla="*/ 2765293 h 2765293"/>
                <a:gd name="connsiteX3" fmla="*/ 2280296 w 2548964"/>
                <a:gd name="connsiteY3" fmla="*/ 2765291 h 2765293"/>
                <a:gd name="connsiteX4" fmla="*/ 1055666 w 2548964"/>
                <a:gd name="connsiteY4" fmla="*/ 644170 h 2765293"/>
                <a:gd name="connsiteX5" fmla="*/ 204041 w 2548964"/>
                <a:gd name="connsiteY5" fmla="*/ 2126015 h 2765293"/>
                <a:gd name="connsiteX6" fmla="*/ 0 w 2548964"/>
                <a:gd name="connsiteY6" fmla="*/ 2126016 h 27652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548964" h="2765293">
                  <a:moveTo>
                    <a:pt x="1221835" y="0"/>
                  </a:moveTo>
                  <a:lnTo>
                    <a:pt x="2548964" y="2298657"/>
                  </a:lnTo>
                  <a:lnTo>
                    <a:pt x="2280785" y="2765293"/>
                  </a:lnTo>
                  <a:lnTo>
                    <a:pt x="2280296" y="2765291"/>
                  </a:lnTo>
                  <a:lnTo>
                    <a:pt x="1055666" y="644170"/>
                  </a:lnTo>
                  <a:lnTo>
                    <a:pt x="204041" y="2126015"/>
                  </a:lnTo>
                  <a:lnTo>
                    <a:pt x="0" y="2126016"/>
                  </a:lnTo>
                  <a:close/>
                </a:path>
              </a:pathLst>
            </a:custGeom>
            <a:gradFill>
              <a:gsLst>
                <a:gs pos="0">
                  <a:schemeClr val="bg1">
                    <a:lumMod val="50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</a:gra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07" name="フリーフォーム: 図形 206">
              <a:extLst>
                <a:ext uri="{FF2B5EF4-FFF2-40B4-BE49-F238E27FC236}">
                  <a16:creationId xmlns:a16="http://schemas.microsoft.com/office/drawing/2014/main" id="{251997DA-EB84-837E-3419-C54AF4AA1BBD}"/>
                </a:ext>
              </a:extLst>
            </p:cNvPr>
            <p:cNvSpPr/>
            <p:nvPr/>
          </p:nvSpPr>
          <p:spPr bwMode="auto">
            <a:xfrm>
              <a:off x="704093" y="4122111"/>
              <a:ext cx="2916693" cy="2112951"/>
            </a:xfrm>
            <a:custGeom>
              <a:avLst/>
              <a:gdLst>
                <a:gd name="connsiteX0" fmla="*/ 1691580 w 2916693"/>
                <a:gd name="connsiteY0" fmla="*/ 0 h 2112951"/>
                <a:gd name="connsiteX1" fmla="*/ 2830007 w 2916693"/>
                <a:gd name="connsiteY1" fmla="*/ 1962806 h 2112951"/>
                <a:gd name="connsiteX2" fmla="*/ 2916693 w 2916693"/>
                <a:gd name="connsiteY2" fmla="*/ 2112951 h 2112951"/>
                <a:gd name="connsiteX3" fmla="*/ 270274 w 2916693"/>
                <a:gd name="connsiteY3" fmla="*/ 2112950 h 2112951"/>
                <a:gd name="connsiteX4" fmla="*/ 0 w 2916693"/>
                <a:gd name="connsiteY4" fmla="*/ 1646959 h 2112951"/>
                <a:gd name="connsiteX5" fmla="*/ 2442307 w 2916693"/>
                <a:gd name="connsiteY5" fmla="*/ 1646958 h 2112951"/>
                <a:gd name="connsiteX6" fmla="*/ 1589794 w 2916693"/>
                <a:gd name="connsiteY6" fmla="*/ 177109 h 21129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916693" h="2112951">
                  <a:moveTo>
                    <a:pt x="1691580" y="0"/>
                  </a:moveTo>
                  <a:lnTo>
                    <a:pt x="2830007" y="1962806"/>
                  </a:lnTo>
                  <a:lnTo>
                    <a:pt x="2916693" y="2112951"/>
                  </a:lnTo>
                  <a:lnTo>
                    <a:pt x="270274" y="2112950"/>
                  </a:lnTo>
                  <a:lnTo>
                    <a:pt x="0" y="1646959"/>
                  </a:lnTo>
                  <a:lnTo>
                    <a:pt x="2442307" y="1646958"/>
                  </a:lnTo>
                  <a:lnTo>
                    <a:pt x="1589794" y="177109"/>
                  </a:lnTo>
                  <a:close/>
                </a:path>
              </a:pathLst>
            </a:custGeom>
            <a:gradFill>
              <a:gsLst>
                <a:gs pos="100000">
                  <a:schemeClr val="bg1">
                    <a:lumMod val="50000"/>
                  </a:schemeClr>
                </a:gs>
                <a:gs pos="46000">
                  <a:schemeClr val="bg1">
                    <a:lumMod val="85000"/>
                  </a:schemeClr>
                </a:gs>
              </a:gsLst>
              <a:lin ang="5400000" scaled="1"/>
            </a:gra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D9C0288D-274D-3A91-25E5-71ED085BABA3}"/>
              </a:ext>
            </a:extLst>
          </p:cNvPr>
          <p:cNvGrpSpPr/>
          <p:nvPr/>
        </p:nvGrpSpPr>
        <p:grpSpPr>
          <a:xfrm>
            <a:off x="3701562" y="4005680"/>
            <a:ext cx="2532184" cy="2184853"/>
            <a:chOff x="4833743" y="3628232"/>
            <a:chExt cx="2863810" cy="2470990"/>
          </a:xfrm>
        </p:grpSpPr>
        <p:sp>
          <p:nvSpPr>
            <p:cNvPr id="209" name="フリーフォーム: 図形 208">
              <a:extLst>
                <a:ext uri="{FF2B5EF4-FFF2-40B4-BE49-F238E27FC236}">
                  <a16:creationId xmlns:a16="http://schemas.microsoft.com/office/drawing/2014/main" id="{DB1E6538-3697-E90C-2B93-81BB1985AEB6}"/>
                </a:ext>
              </a:extLst>
            </p:cNvPr>
            <p:cNvSpPr/>
            <p:nvPr/>
          </p:nvSpPr>
          <p:spPr bwMode="auto">
            <a:xfrm>
              <a:off x="4833743" y="3631135"/>
              <a:ext cx="2286932" cy="2137936"/>
            </a:xfrm>
            <a:custGeom>
              <a:avLst/>
              <a:gdLst>
                <a:gd name="connsiteX0" fmla="*/ 1239314 w 2286932"/>
                <a:gd name="connsiteY0" fmla="*/ 0 h 2137936"/>
                <a:gd name="connsiteX1" fmla="*/ 1614087 w 2286932"/>
                <a:gd name="connsiteY1" fmla="*/ 0 h 2137936"/>
                <a:gd name="connsiteX2" fmla="*/ 480230 w 2286932"/>
                <a:gd name="connsiteY2" fmla="*/ 1968022 h 2137936"/>
                <a:gd name="connsiteX3" fmla="*/ 2186418 w 2286932"/>
                <a:gd name="connsiteY3" fmla="*/ 1964634 h 2137936"/>
                <a:gd name="connsiteX4" fmla="*/ 2286932 w 2286932"/>
                <a:gd name="connsiteY4" fmla="*/ 2137935 h 2137936"/>
                <a:gd name="connsiteX5" fmla="*/ 0 w 2286932"/>
                <a:gd name="connsiteY5" fmla="*/ 2137936 h 21379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86932" h="2137936">
                  <a:moveTo>
                    <a:pt x="1239314" y="0"/>
                  </a:moveTo>
                  <a:lnTo>
                    <a:pt x="1614087" y="0"/>
                  </a:lnTo>
                  <a:lnTo>
                    <a:pt x="480230" y="1968022"/>
                  </a:lnTo>
                  <a:lnTo>
                    <a:pt x="2186418" y="1964634"/>
                  </a:lnTo>
                  <a:lnTo>
                    <a:pt x="2286932" y="2137935"/>
                  </a:lnTo>
                  <a:lnTo>
                    <a:pt x="0" y="2137936"/>
                  </a:lnTo>
                  <a:close/>
                </a:path>
              </a:pathLst>
            </a:custGeom>
            <a:gradFill>
              <a:gsLst>
                <a:gs pos="0">
                  <a:schemeClr val="bg1">
                    <a:lumMod val="50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</a:gra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10" name="フリーフォーム: 図形 209">
              <a:extLst>
                <a:ext uri="{FF2B5EF4-FFF2-40B4-BE49-F238E27FC236}">
                  <a16:creationId xmlns:a16="http://schemas.microsoft.com/office/drawing/2014/main" id="{850D41BF-A41E-4E05-F8EB-9FB9B9B5BABB}"/>
                </a:ext>
              </a:extLst>
            </p:cNvPr>
            <p:cNvSpPr/>
            <p:nvPr/>
          </p:nvSpPr>
          <p:spPr bwMode="auto">
            <a:xfrm>
              <a:off x="5315051" y="3628232"/>
              <a:ext cx="2382502" cy="2470990"/>
            </a:xfrm>
            <a:custGeom>
              <a:avLst/>
              <a:gdLst>
                <a:gd name="connsiteX0" fmla="*/ 1132867 w 2382502"/>
                <a:gd name="connsiteY0" fmla="*/ 0 h 2470990"/>
                <a:gd name="connsiteX1" fmla="*/ 2382502 w 2382502"/>
                <a:gd name="connsiteY1" fmla="*/ 2155741 h 2470990"/>
                <a:gd name="connsiteX2" fmla="*/ 2199759 w 2382502"/>
                <a:gd name="connsiteY2" fmla="*/ 2470990 h 2470990"/>
                <a:gd name="connsiteX3" fmla="*/ 1055666 w 2382502"/>
                <a:gd name="connsiteY3" fmla="*/ 489364 h 2470990"/>
                <a:gd name="connsiteX4" fmla="*/ 204041 w 2382502"/>
                <a:gd name="connsiteY4" fmla="*/ 1971209 h 2470990"/>
                <a:gd name="connsiteX5" fmla="*/ 0 w 2382502"/>
                <a:gd name="connsiteY5" fmla="*/ 1971210 h 24709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382502" h="2470990">
                  <a:moveTo>
                    <a:pt x="1132867" y="0"/>
                  </a:moveTo>
                  <a:lnTo>
                    <a:pt x="2382502" y="2155741"/>
                  </a:lnTo>
                  <a:lnTo>
                    <a:pt x="2199759" y="2470990"/>
                  </a:lnTo>
                  <a:lnTo>
                    <a:pt x="1055666" y="489364"/>
                  </a:lnTo>
                  <a:lnTo>
                    <a:pt x="204041" y="1971209"/>
                  </a:lnTo>
                  <a:lnTo>
                    <a:pt x="0" y="1971210"/>
                  </a:lnTo>
                  <a:close/>
                </a:path>
              </a:pathLst>
            </a:custGeom>
            <a:gradFill>
              <a:gsLst>
                <a:gs pos="0">
                  <a:schemeClr val="bg1">
                    <a:lumMod val="50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</a:gra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11" name="フリーフォーム: 図形 210">
              <a:extLst>
                <a:ext uri="{FF2B5EF4-FFF2-40B4-BE49-F238E27FC236}">
                  <a16:creationId xmlns:a16="http://schemas.microsoft.com/office/drawing/2014/main" id="{6FADE817-8BA0-D3C3-E43A-26CB03C67097}"/>
                </a:ext>
              </a:extLst>
            </p:cNvPr>
            <p:cNvSpPr/>
            <p:nvPr/>
          </p:nvSpPr>
          <p:spPr bwMode="auto">
            <a:xfrm>
              <a:off x="4834391" y="4122111"/>
              <a:ext cx="2680424" cy="1974224"/>
            </a:xfrm>
            <a:custGeom>
              <a:avLst/>
              <a:gdLst>
                <a:gd name="connsiteX0" fmla="*/ 1535405 w 2680424"/>
                <a:gd name="connsiteY0" fmla="*/ 0 h 1974224"/>
                <a:gd name="connsiteX1" fmla="*/ 2673832 w 2680424"/>
                <a:gd name="connsiteY1" fmla="*/ 1962806 h 1974224"/>
                <a:gd name="connsiteX2" fmla="*/ 2680424 w 2680424"/>
                <a:gd name="connsiteY2" fmla="*/ 1974224 h 1974224"/>
                <a:gd name="connsiteX3" fmla="*/ 189814 w 2680424"/>
                <a:gd name="connsiteY3" fmla="*/ 1974224 h 1974224"/>
                <a:gd name="connsiteX4" fmla="*/ 0 w 2680424"/>
                <a:gd name="connsiteY4" fmla="*/ 1646959 h 1974224"/>
                <a:gd name="connsiteX5" fmla="*/ 2286132 w 2680424"/>
                <a:gd name="connsiteY5" fmla="*/ 1646958 h 1974224"/>
                <a:gd name="connsiteX6" fmla="*/ 1433619 w 2680424"/>
                <a:gd name="connsiteY6" fmla="*/ 177109 h 1974224"/>
                <a:gd name="connsiteX0" fmla="*/ 1537786 w 2680424"/>
                <a:gd name="connsiteY0" fmla="*/ 0 h 1974224"/>
                <a:gd name="connsiteX1" fmla="*/ 2673832 w 2680424"/>
                <a:gd name="connsiteY1" fmla="*/ 1962806 h 1974224"/>
                <a:gd name="connsiteX2" fmla="*/ 2680424 w 2680424"/>
                <a:gd name="connsiteY2" fmla="*/ 1974224 h 1974224"/>
                <a:gd name="connsiteX3" fmla="*/ 189814 w 2680424"/>
                <a:gd name="connsiteY3" fmla="*/ 1974224 h 1974224"/>
                <a:gd name="connsiteX4" fmla="*/ 0 w 2680424"/>
                <a:gd name="connsiteY4" fmla="*/ 1646959 h 1974224"/>
                <a:gd name="connsiteX5" fmla="*/ 2286132 w 2680424"/>
                <a:gd name="connsiteY5" fmla="*/ 1646958 h 1974224"/>
                <a:gd name="connsiteX6" fmla="*/ 1433619 w 2680424"/>
                <a:gd name="connsiteY6" fmla="*/ 177109 h 1974224"/>
                <a:gd name="connsiteX7" fmla="*/ 1537786 w 2680424"/>
                <a:gd name="connsiteY7" fmla="*/ 0 h 19742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680424" h="1974224">
                  <a:moveTo>
                    <a:pt x="1537786" y="0"/>
                  </a:moveTo>
                  <a:lnTo>
                    <a:pt x="2673832" y="1962806"/>
                  </a:lnTo>
                  <a:lnTo>
                    <a:pt x="2680424" y="1974224"/>
                  </a:lnTo>
                  <a:lnTo>
                    <a:pt x="189814" y="1974224"/>
                  </a:lnTo>
                  <a:lnTo>
                    <a:pt x="0" y="1646959"/>
                  </a:lnTo>
                  <a:lnTo>
                    <a:pt x="2286132" y="1646958"/>
                  </a:lnTo>
                  <a:lnTo>
                    <a:pt x="1433619" y="177109"/>
                  </a:lnTo>
                  <a:cubicBezTo>
                    <a:pt x="1467548" y="118073"/>
                    <a:pt x="1503857" y="59036"/>
                    <a:pt x="1537786" y="0"/>
                  </a:cubicBezTo>
                  <a:close/>
                </a:path>
              </a:pathLst>
            </a:custGeom>
            <a:gradFill>
              <a:gsLst>
                <a:gs pos="100000">
                  <a:schemeClr val="bg1">
                    <a:lumMod val="50000"/>
                  </a:schemeClr>
                </a:gs>
                <a:gs pos="46000">
                  <a:schemeClr val="bg1">
                    <a:lumMod val="85000"/>
                  </a:schemeClr>
                </a:gs>
              </a:gsLst>
              <a:lin ang="5400000" scaled="1"/>
            </a:gra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35B48677-2F2A-631D-C4B6-23555A4B6BBC}"/>
              </a:ext>
            </a:extLst>
          </p:cNvPr>
          <p:cNvGrpSpPr/>
          <p:nvPr/>
        </p:nvGrpSpPr>
        <p:grpSpPr>
          <a:xfrm>
            <a:off x="6689555" y="3996572"/>
            <a:ext cx="2508183" cy="2167485"/>
            <a:chOff x="8597485" y="3802475"/>
            <a:chExt cx="2508183" cy="2167485"/>
          </a:xfrm>
        </p:grpSpPr>
        <p:sp>
          <p:nvSpPr>
            <p:cNvPr id="213" name="フリーフォーム: 図形 212">
              <a:extLst>
                <a:ext uri="{FF2B5EF4-FFF2-40B4-BE49-F238E27FC236}">
                  <a16:creationId xmlns:a16="http://schemas.microsoft.com/office/drawing/2014/main" id="{B6BB3736-C22D-A79D-AFAB-73676712915F}"/>
                </a:ext>
              </a:extLst>
            </p:cNvPr>
            <p:cNvSpPr/>
            <p:nvPr/>
          </p:nvSpPr>
          <p:spPr bwMode="auto">
            <a:xfrm>
              <a:off x="8601674" y="3804396"/>
              <a:ext cx="2104089" cy="1991950"/>
            </a:xfrm>
            <a:custGeom>
              <a:avLst/>
              <a:gdLst>
                <a:gd name="connsiteX0" fmla="*/ 1154688 w 2104089"/>
                <a:gd name="connsiteY0" fmla="*/ 0 h 1991950"/>
                <a:gd name="connsiteX1" fmla="*/ 1347760 w 2104089"/>
                <a:gd name="connsiteY1" fmla="*/ 0 h 1991950"/>
                <a:gd name="connsiteX2" fmla="*/ 298182 w 2104089"/>
                <a:gd name="connsiteY2" fmla="*/ 1822036 h 1991950"/>
                <a:gd name="connsiteX3" fmla="*/ 2003575 w 2104089"/>
                <a:gd name="connsiteY3" fmla="*/ 1818650 h 1991950"/>
                <a:gd name="connsiteX4" fmla="*/ 2104089 w 2104089"/>
                <a:gd name="connsiteY4" fmla="*/ 1991949 h 1991950"/>
                <a:gd name="connsiteX5" fmla="*/ 0 w 2104089"/>
                <a:gd name="connsiteY5" fmla="*/ 1991950 h 1991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104089" h="1991950">
                  <a:moveTo>
                    <a:pt x="1154688" y="0"/>
                  </a:moveTo>
                  <a:lnTo>
                    <a:pt x="1347760" y="0"/>
                  </a:lnTo>
                  <a:lnTo>
                    <a:pt x="298182" y="1822036"/>
                  </a:lnTo>
                  <a:lnTo>
                    <a:pt x="2003575" y="1818650"/>
                  </a:lnTo>
                  <a:lnTo>
                    <a:pt x="2104089" y="1991949"/>
                  </a:lnTo>
                  <a:lnTo>
                    <a:pt x="0" y="1991950"/>
                  </a:lnTo>
                  <a:close/>
                </a:path>
              </a:pathLst>
            </a:custGeom>
            <a:gradFill>
              <a:gsLst>
                <a:gs pos="100000">
                  <a:schemeClr val="bg1">
                    <a:lumMod val="50000"/>
                  </a:schemeClr>
                </a:gs>
                <a:gs pos="0">
                  <a:schemeClr val="bg1">
                    <a:lumMod val="85000"/>
                  </a:schemeClr>
                </a:gs>
              </a:gsLst>
              <a:lin ang="5400000" scaled="1"/>
            </a:gra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14" name="フリーフォーム: 図形 213">
              <a:extLst>
                <a:ext uri="{FF2B5EF4-FFF2-40B4-BE49-F238E27FC236}">
                  <a16:creationId xmlns:a16="http://schemas.microsoft.com/office/drawing/2014/main" id="{49D34644-900C-2D3A-59FD-36583568B278}"/>
                </a:ext>
              </a:extLst>
            </p:cNvPr>
            <p:cNvSpPr/>
            <p:nvPr/>
          </p:nvSpPr>
          <p:spPr bwMode="auto">
            <a:xfrm>
              <a:off x="8898554" y="3802475"/>
              <a:ext cx="2207114" cy="2167485"/>
            </a:xfrm>
            <a:custGeom>
              <a:avLst/>
              <a:gdLst>
                <a:gd name="connsiteX0" fmla="*/ 1048405 w 2207114"/>
                <a:gd name="connsiteY0" fmla="*/ 0 h 2167485"/>
                <a:gd name="connsiteX1" fmla="*/ 2207114 w 2207114"/>
                <a:gd name="connsiteY1" fmla="*/ 1998886 h 2167485"/>
                <a:gd name="connsiteX2" fmla="*/ 2109382 w 2207114"/>
                <a:gd name="connsiteY2" fmla="*/ 2167485 h 2167485"/>
                <a:gd name="connsiteX3" fmla="*/ 1055666 w 2207114"/>
                <a:gd name="connsiteY3" fmla="*/ 342397 h 2167485"/>
                <a:gd name="connsiteX4" fmla="*/ 204041 w 2207114"/>
                <a:gd name="connsiteY4" fmla="*/ 1824242 h 2167485"/>
                <a:gd name="connsiteX5" fmla="*/ 0 w 2207114"/>
                <a:gd name="connsiteY5" fmla="*/ 1824243 h 21674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07114" h="2167485">
                  <a:moveTo>
                    <a:pt x="1048405" y="0"/>
                  </a:moveTo>
                  <a:lnTo>
                    <a:pt x="2207114" y="1998886"/>
                  </a:lnTo>
                  <a:lnTo>
                    <a:pt x="2109382" y="2167485"/>
                  </a:lnTo>
                  <a:lnTo>
                    <a:pt x="1055666" y="342397"/>
                  </a:lnTo>
                  <a:lnTo>
                    <a:pt x="204041" y="1824242"/>
                  </a:lnTo>
                  <a:lnTo>
                    <a:pt x="0" y="1824243"/>
                  </a:lnTo>
                  <a:close/>
                </a:path>
              </a:pathLst>
            </a:custGeom>
            <a:gradFill>
              <a:gsLst>
                <a:gs pos="0">
                  <a:schemeClr val="bg1">
                    <a:lumMod val="50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</a:gra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15" name="フリーフォーム: 図形 214">
              <a:extLst>
                <a:ext uri="{FF2B5EF4-FFF2-40B4-BE49-F238E27FC236}">
                  <a16:creationId xmlns:a16="http://schemas.microsoft.com/office/drawing/2014/main" id="{8B2F378A-3B9F-1738-6758-A71AEC161AF9}"/>
                </a:ext>
              </a:extLst>
            </p:cNvPr>
            <p:cNvSpPr/>
            <p:nvPr/>
          </p:nvSpPr>
          <p:spPr bwMode="auto">
            <a:xfrm>
              <a:off x="8597485" y="4149387"/>
              <a:ext cx="2409171" cy="1816133"/>
            </a:xfrm>
            <a:custGeom>
              <a:avLst/>
              <a:gdLst>
                <a:gd name="connsiteX0" fmla="*/ 1355814 w 2409171"/>
                <a:gd name="connsiteY0" fmla="*/ 0 h 1816133"/>
                <a:gd name="connsiteX1" fmla="*/ 2409171 w 2409171"/>
                <a:gd name="connsiteY1" fmla="*/ 1816133 h 1816133"/>
                <a:gd name="connsiteX2" fmla="*/ 98121 w 2409171"/>
                <a:gd name="connsiteY2" fmla="*/ 1816133 h 1816133"/>
                <a:gd name="connsiteX3" fmla="*/ 0 w 2409171"/>
                <a:gd name="connsiteY3" fmla="*/ 1646959 h 1816133"/>
                <a:gd name="connsiteX4" fmla="*/ 2106541 w 2409171"/>
                <a:gd name="connsiteY4" fmla="*/ 1646958 h 1816133"/>
                <a:gd name="connsiteX5" fmla="*/ 1254028 w 2409171"/>
                <a:gd name="connsiteY5" fmla="*/ 177109 h 18161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409171" h="1816133">
                  <a:moveTo>
                    <a:pt x="1355814" y="0"/>
                  </a:moveTo>
                  <a:lnTo>
                    <a:pt x="2409171" y="1816133"/>
                  </a:lnTo>
                  <a:lnTo>
                    <a:pt x="98121" y="1816133"/>
                  </a:lnTo>
                  <a:lnTo>
                    <a:pt x="0" y="1646959"/>
                  </a:lnTo>
                  <a:lnTo>
                    <a:pt x="2106541" y="1646958"/>
                  </a:lnTo>
                  <a:lnTo>
                    <a:pt x="1254028" y="177109"/>
                  </a:lnTo>
                  <a:close/>
                </a:path>
              </a:pathLst>
            </a:custGeom>
            <a:gradFill>
              <a:gsLst>
                <a:gs pos="100000">
                  <a:schemeClr val="bg1">
                    <a:lumMod val="50000"/>
                  </a:schemeClr>
                </a:gs>
                <a:gs pos="46000">
                  <a:schemeClr val="bg1">
                    <a:lumMod val="85000"/>
                  </a:schemeClr>
                </a:gs>
              </a:gsLst>
              <a:lin ang="5400000" scaled="1"/>
            </a:gra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5991620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151042</TotalTime>
  <Words>4</Words>
  <Application>Microsoft Office PowerPoint</Application>
  <PresentationFormat>A4 210 x 297 mm</PresentationFormat>
  <Paragraphs>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メイリオ</vt:lpstr>
      <vt:lpstr>游ゴシック</vt:lpstr>
      <vt:lpstr>Arial</vt:lpstr>
      <vt:lpstr>Office テーマ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pptxm71_ねじれ三角立体図形</dc:title>
  <dc:subject>pptxm71_ねじれ三角立体図形</dc:subject>
  <dc:creator>でじけろお</dc:creator>
  <cp:revision>1</cp:revision>
  <dcterms:created xsi:type="dcterms:W3CDTF">2018-05-20T00:31:01Z</dcterms:created>
  <dcterms:modified xsi:type="dcterms:W3CDTF">2024-09-16T04:40:23Z</dcterms:modified>
  <cp:version>1</cp:version>
</cp:coreProperties>
</file>